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  <p:embeddedFont>
      <p:font typeface="Saral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F0F463-DA86-4BA0-B696-84011DE2368C}">
  <a:tblStyle styleId="{CCF0F463-DA86-4BA0-B696-84011DE236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aral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aral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89fcc2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89fcc2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59aaab025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b59aaab025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1fdc4dfe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1fdc4dfe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1fdc4dfea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1fdc4dfea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1fdc4dfe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1fdc4dfe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1fdc4dfe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1fdc4dfe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9c9ac61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9c9ac61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89fcc27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89fcc27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0e31868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0e31868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1fdc4df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1fdc4df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1fdc4df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1fdc4df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1fdc4df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1fdc4df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1fdc4dfe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1fdc4dfe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1fdc4df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1fdc4df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1fdc4dfe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1fdc4dfe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1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9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19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2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2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2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2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2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2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2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22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2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22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ctrTitle"/>
          </p:nvPr>
        </p:nvSpPr>
        <p:spPr>
          <a:xfrm>
            <a:off x="570800" y="980251"/>
            <a:ext cx="3720000" cy="15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600663" y="25927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Travel Together</a:t>
            </a:r>
            <a:endParaRPr sz="15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b="10011" l="29696" r="29696" t="10019"/>
          <a:stretch/>
        </p:blipFill>
        <p:spPr>
          <a:xfrm>
            <a:off x="210686" y="559075"/>
            <a:ext cx="2142200" cy="42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>
            <p:ph type="title"/>
          </p:nvPr>
        </p:nvSpPr>
        <p:spPr>
          <a:xfrm>
            <a:off x="2290350" y="1774900"/>
            <a:ext cx="61404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solidFill>
                  <a:schemeClr val="accent1"/>
                </a:solidFill>
              </a:rPr>
              <a:t>-32,796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7" name="Google Shape;287;p33"/>
          <p:cNvSpPr txBox="1"/>
          <p:nvPr>
            <p:ph idx="1" type="body"/>
          </p:nvPr>
        </p:nvSpPr>
        <p:spPr>
          <a:xfrm>
            <a:off x="2290350" y="3105800"/>
            <a:ext cx="61404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the actual budget :)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accent1"/>
                </a:solidFill>
              </a:rPr>
              <a:t>GOALS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3" name="Google Shape;293;p34"/>
          <p:cNvSpPr txBox="1"/>
          <p:nvPr>
            <p:ph type="title"/>
          </p:nvPr>
        </p:nvSpPr>
        <p:spPr>
          <a:xfrm>
            <a:off x="923550" y="18754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</a:t>
            </a:r>
            <a:endParaRPr/>
          </a:p>
        </p:txBody>
      </p:sp>
      <p:sp>
        <p:nvSpPr>
          <p:cNvPr id="294" name="Google Shape;294;p34"/>
          <p:cNvSpPr txBox="1"/>
          <p:nvPr>
            <p:ph idx="1" type="subTitle"/>
          </p:nvPr>
        </p:nvSpPr>
        <p:spPr>
          <a:xfrm>
            <a:off x="111050" y="2246525"/>
            <a:ext cx="300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strong community of travelers from all over the world</a:t>
            </a:r>
            <a:endParaRPr/>
          </a:p>
        </p:txBody>
      </p:sp>
      <p:sp>
        <p:nvSpPr>
          <p:cNvPr id="295" name="Google Shape;295;p34"/>
          <p:cNvSpPr txBox="1"/>
          <p:nvPr>
            <p:ph idx="2" type="title"/>
          </p:nvPr>
        </p:nvSpPr>
        <p:spPr>
          <a:xfrm>
            <a:off x="923550" y="32777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296" name="Google Shape;296;p34"/>
          <p:cNvSpPr txBox="1"/>
          <p:nvPr>
            <p:ph idx="3" type="subTitle"/>
          </p:nvPr>
        </p:nvSpPr>
        <p:spPr>
          <a:xfrm>
            <a:off x="673300" y="3648825"/>
            <a:ext cx="2441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than ever to find the perfect partner</a:t>
            </a:r>
            <a:endParaRPr/>
          </a:p>
        </p:txBody>
      </p:sp>
      <p:sp>
        <p:nvSpPr>
          <p:cNvPr id="297" name="Google Shape;297;p34"/>
          <p:cNvSpPr txBox="1"/>
          <p:nvPr>
            <p:ph idx="6" type="title"/>
          </p:nvPr>
        </p:nvSpPr>
        <p:spPr>
          <a:xfrm>
            <a:off x="6029625" y="25919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</a:t>
            </a:r>
            <a:endParaRPr/>
          </a:p>
        </p:txBody>
      </p:sp>
      <p:sp>
        <p:nvSpPr>
          <p:cNvPr id="298" name="Google Shape;298;p34"/>
          <p:cNvSpPr txBox="1"/>
          <p:nvPr>
            <p:ph idx="7" type="subTitle"/>
          </p:nvPr>
        </p:nvSpPr>
        <p:spPr>
          <a:xfrm>
            <a:off x="6029625" y="29630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to use</a:t>
            </a:r>
            <a:endParaRPr/>
          </a:p>
        </p:txBody>
      </p:sp>
      <p:grpSp>
        <p:nvGrpSpPr>
          <p:cNvPr id="299" name="Google Shape;299;p34"/>
          <p:cNvGrpSpPr/>
          <p:nvPr/>
        </p:nvGrpSpPr>
        <p:grpSpPr>
          <a:xfrm>
            <a:off x="4762787" y="2618475"/>
            <a:ext cx="882300" cy="882300"/>
            <a:chOff x="4762787" y="3532875"/>
            <a:chExt cx="882300" cy="882300"/>
          </a:xfrm>
        </p:grpSpPr>
        <p:sp>
          <p:nvSpPr>
            <p:cNvPr id="300" name="Google Shape;300;p34"/>
            <p:cNvSpPr/>
            <p:nvPr/>
          </p:nvSpPr>
          <p:spPr>
            <a:xfrm>
              <a:off x="4762787" y="353287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34"/>
            <p:cNvGrpSpPr/>
            <p:nvPr/>
          </p:nvGrpSpPr>
          <p:grpSpPr>
            <a:xfrm>
              <a:off x="4993483" y="3768383"/>
              <a:ext cx="417905" cy="411296"/>
              <a:chOff x="2404875" y="3592725"/>
              <a:chExt cx="298525" cy="293825"/>
            </a:xfrm>
          </p:grpSpPr>
          <p:sp>
            <p:nvSpPr>
              <p:cNvPr id="302" name="Google Shape;302;p34"/>
              <p:cNvSpPr/>
              <p:nvPr/>
            </p:nvSpPr>
            <p:spPr>
              <a:xfrm>
                <a:off x="2404875" y="3747900"/>
                <a:ext cx="52775" cy="138650"/>
              </a:xfrm>
              <a:custGeom>
                <a:rect b="b" l="l" r="r" t="t"/>
                <a:pathLst>
                  <a:path extrusionOk="0" h="5546" w="2111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98"/>
                    </a:lnTo>
                    <a:cubicBezTo>
                      <a:pt x="0" y="5419"/>
                      <a:pt x="158" y="5545"/>
                      <a:pt x="378" y="5545"/>
                    </a:cubicBezTo>
                    <a:lnTo>
                      <a:pt x="1071" y="5545"/>
                    </a:lnTo>
                    <a:cubicBezTo>
                      <a:pt x="1670" y="5545"/>
                      <a:pt x="2111" y="5072"/>
                      <a:pt x="2111" y="4537"/>
                    </a:cubicBezTo>
                    <a:lnTo>
                      <a:pt x="2111" y="1040"/>
                    </a:lnTo>
                    <a:cubicBezTo>
                      <a:pt x="2111" y="441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2458425" y="3592725"/>
                <a:ext cx="190625" cy="160700"/>
              </a:xfrm>
              <a:custGeom>
                <a:rect b="b" l="l" r="r" t="t"/>
                <a:pathLst>
                  <a:path extrusionOk="0" h="6428" w="7625">
                    <a:moveTo>
                      <a:pt x="3781" y="631"/>
                    </a:moveTo>
                    <a:cubicBezTo>
                      <a:pt x="3970" y="631"/>
                      <a:pt x="4128" y="788"/>
                      <a:pt x="4128" y="977"/>
                    </a:cubicBezTo>
                    <a:lnTo>
                      <a:pt x="4128" y="1418"/>
                    </a:lnTo>
                    <a:cubicBezTo>
                      <a:pt x="4380" y="1481"/>
                      <a:pt x="4569" y="1639"/>
                      <a:pt x="4758" y="1860"/>
                    </a:cubicBezTo>
                    <a:cubicBezTo>
                      <a:pt x="4884" y="2017"/>
                      <a:pt x="4884" y="2206"/>
                      <a:pt x="4726" y="2332"/>
                    </a:cubicBezTo>
                    <a:cubicBezTo>
                      <a:pt x="4657" y="2373"/>
                      <a:pt x="4583" y="2397"/>
                      <a:pt x="4510" y="2397"/>
                    </a:cubicBezTo>
                    <a:cubicBezTo>
                      <a:pt x="4416" y="2397"/>
                      <a:pt x="4325" y="2358"/>
                      <a:pt x="4254" y="2269"/>
                    </a:cubicBezTo>
                    <a:cubicBezTo>
                      <a:pt x="4114" y="2106"/>
                      <a:pt x="3957" y="2012"/>
                      <a:pt x="3821" y="2012"/>
                    </a:cubicBezTo>
                    <a:cubicBezTo>
                      <a:pt x="3773" y="2012"/>
                      <a:pt x="3728" y="2024"/>
                      <a:pt x="3687" y="2049"/>
                    </a:cubicBezTo>
                    <a:cubicBezTo>
                      <a:pt x="3592" y="2080"/>
                      <a:pt x="3466" y="2238"/>
                      <a:pt x="3466" y="2364"/>
                    </a:cubicBezTo>
                    <a:cubicBezTo>
                      <a:pt x="3466" y="2553"/>
                      <a:pt x="3624" y="2710"/>
                      <a:pt x="3813" y="2710"/>
                    </a:cubicBezTo>
                    <a:cubicBezTo>
                      <a:pt x="4411" y="2710"/>
                      <a:pt x="4852" y="3183"/>
                      <a:pt x="4852" y="3750"/>
                    </a:cubicBezTo>
                    <a:cubicBezTo>
                      <a:pt x="4852" y="4159"/>
                      <a:pt x="4600" y="4537"/>
                      <a:pt x="4222" y="4663"/>
                    </a:cubicBezTo>
                    <a:lnTo>
                      <a:pt x="4159" y="4663"/>
                    </a:lnTo>
                    <a:lnTo>
                      <a:pt x="4159" y="5073"/>
                    </a:lnTo>
                    <a:cubicBezTo>
                      <a:pt x="4159" y="5262"/>
                      <a:pt x="4002" y="5420"/>
                      <a:pt x="3813" y="5420"/>
                    </a:cubicBezTo>
                    <a:cubicBezTo>
                      <a:pt x="3624" y="5420"/>
                      <a:pt x="3466" y="5262"/>
                      <a:pt x="3466" y="5073"/>
                    </a:cubicBezTo>
                    <a:lnTo>
                      <a:pt x="3466" y="4663"/>
                    </a:lnTo>
                    <a:cubicBezTo>
                      <a:pt x="3277" y="4600"/>
                      <a:pt x="3119" y="4537"/>
                      <a:pt x="2962" y="4348"/>
                    </a:cubicBezTo>
                    <a:cubicBezTo>
                      <a:pt x="2836" y="4254"/>
                      <a:pt x="2804" y="4002"/>
                      <a:pt x="2962" y="3876"/>
                    </a:cubicBezTo>
                    <a:cubicBezTo>
                      <a:pt x="3013" y="3825"/>
                      <a:pt x="3108" y="3793"/>
                      <a:pt x="3206" y="3793"/>
                    </a:cubicBezTo>
                    <a:cubicBezTo>
                      <a:pt x="3290" y="3793"/>
                      <a:pt x="3376" y="3817"/>
                      <a:pt x="3435" y="3876"/>
                    </a:cubicBezTo>
                    <a:cubicBezTo>
                      <a:pt x="3549" y="3990"/>
                      <a:pt x="3679" y="4071"/>
                      <a:pt x="3803" y="4071"/>
                    </a:cubicBezTo>
                    <a:cubicBezTo>
                      <a:pt x="3850" y="4071"/>
                      <a:pt x="3895" y="4059"/>
                      <a:pt x="3939" y="4033"/>
                    </a:cubicBezTo>
                    <a:cubicBezTo>
                      <a:pt x="4065" y="4002"/>
                      <a:pt x="4128" y="3844"/>
                      <a:pt x="4128" y="3718"/>
                    </a:cubicBezTo>
                    <a:cubicBezTo>
                      <a:pt x="4128" y="3529"/>
                      <a:pt x="3970" y="3372"/>
                      <a:pt x="3781" y="3372"/>
                    </a:cubicBezTo>
                    <a:cubicBezTo>
                      <a:pt x="3182" y="3372"/>
                      <a:pt x="2741" y="2899"/>
                      <a:pt x="2741" y="2364"/>
                    </a:cubicBezTo>
                    <a:cubicBezTo>
                      <a:pt x="2741" y="1954"/>
                      <a:pt x="3025" y="1576"/>
                      <a:pt x="3435" y="1418"/>
                    </a:cubicBezTo>
                    <a:lnTo>
                      <a:pt x="3435" y="977"/>
                    </a:lnTo>
                    <a:cubicBezTo>
                      <a:pt x="3435" y="788"/>
                      <a:pt x="3592" y="631"/>
                      <a:pt x="3781" y="631"/>
                    </a:cubicBezTo>
                    <a:close/>
                    <a:moveTo>
                      <a:pt x="3813" y="1"/>
                    </a:moveTo>
                    <a:cubicBezTo>
                      <a:pt x="1733" y="1"/>
                      <a:pt x="0" y="1734"/>
                      <a:pt x="0" y="3813"/>
                    </a:cubicBezTo>
                    <a:cubicBezTo>
                      <a:pt x="0" y="4537"/>
                      <a:pt x="190" y="5231"/>
                      <a:pt x="536" y="5829"/>
                    </a:cubicBezTo>
                    <a:cubicBezTo>
                      <a:pt x="1009" y="5546"/>
                      <a:pt x="1544" y="5420"/>
                      <a:pt x="2080" y="5420"/>
                    </a:cubicBezTo>
                    <a:cubicBezTo>
                      <a:pt x="2146" y="5414"/>
                      <a:pt x="2213" y="5411"/>
                      <a:pt x="2279" y="5411"/>
                    </a:cubicBezTo>
                    <a:cubicBezTo>
                      <a:pt x="2936" y="5411"/>
                      <a:pt x="3587" y="5692"/>
                      <a:pt x="4159" y="6207"/>
                    </a:cubicBezTo>
                    <a:lnTo>
                      <a:pt x="5892" y="6207"/>
                    </a:lnTo>
                    <a:cubicBezTo>
                      <a:pt x="6144" y="6207"/>
                      <a:pt x="6364" y="6302"/>
                      <a:pt x="6585" y="6428"/>
                    </a:cubicBezTo>
                    <a:cubicBezTo>
                      <a:pt x="7215" y="5735"/>
                      <a:pt x="7625" y="4789"/>
                      <a:pt x="7625" y="3813"/>
                    </a:cubicBezTo>
                    <a:cubicBezTo>
                      <a:pt x="7625" y="1734"/>
                      <a:pt x="5892" y="1"/>
                      <a:pt x="38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2474975" y="3742775"/>
                <a:ext cx="228425" cy="125650"/>
              </a:xfrm>
              <a:custGeom>
                <a:rect b="b" l="l" r="r" t="t"/>
                <a:pathLst>
                  <a:path extrusionOk="0" h="5026" w="9137">
                    <a:moveTo>
                      <a:pt x="1422" y="0"/>
                    </a:moveTo>
                    <a:cubicBezTo>
                      <a:pt x="918" y="0"/>
                      <a:pt x="416" y="160"/>
                      <a:pt x="0" y="457"/>
                    </a:cubicBezTo>
                    <a:lnTo>
                      <a:pt x="0" y="5025"/>
                    </a:lnTo>
                    <a:lnTo>
                      <a:pt x="5230" y="5025"/>
                    </a:lnTo>
                    <a:cubicBezTo>
                      <a:pt x="5923" y="5025"/>
                      <a:pt x="6490" y="4679"/>
                      <a:pt x="6900" y="4143"/>
                    </a:cubicBezTo>
                    <a:lnTo>
                      <a:pt x="8916" y="1245"/>
                    </a:lnTo>
                    <a:cubicBezTo>
                      <a:pt x="9137" y="930"/>
                      <a:pt x="9074" y="489"/>
                      <a:pt x="8727" y="268"/>
                    </a:cubicBezTo>
                    <a:cubicBezTo>
                      <a:pt x="8633" y="221"/>
                      <a:pt x="8517" y="196"/>
                      <a:pt x="8398" y="196"/>
                    </a:cubicBezTo>
                    <a:cubicBezTo>
                      <a:pt x="8196" y="196"/>
                      <a:pt x="7983" y="268"/>
                      <a:pt x="7845" y="426"/>
                    </a:cubicBezTo>
                    <a:lnTo>
                      <a:pt x="5955" y="2726"/>
                    </a:lnTo>
                    <a:cubicBezTo>
                      <a:pt x="5829" y="2883"/>
                      <a:pt x="5545" y="2978"/>
                      <a:pt x="5419" y="2978"/>
                    </a:cubicBezTo>
                    <a:lnTo>
                      <a:pt x="3119" y="2978"/>
                    </a:lnTo>
                    <a:cubicBezTo>
                      <a:pt x="2899" y="2978"/>
                      <a:pt x="2741" y="2820"/>
                      <a:pt x="2741" y="2631"/>
                    </a:cubicBezTo>
                    <a:cubicBezTo>
                      <a:pt x="2741" y="2411"/>
                      <a:pt x="2899" y="2253"/>
                      <a:pt x="3119" y="2253"/>
                    </a:cubicBezTo>
                    <a:lnTo>
                      <a:pt x="5198" y="2253"/>
                    </a:lnTo>
                    <a:cubicBezTo>
                      <a:pt x="5576" y="2253"/>
                      <a:pt x="5923" y="1938"/>
                      <a:pt x="5923" y="1560"/>
                    </a:cubicBezTo>
                    <a:cubicBezTo>
                      <a:pt x="5923" y="1150"/>
                      <a:pt x="5576" y="835"/>
                      <a:pt x="5198" y="835"/>
                    </a:cubicBezTo>
                    <a:lnTo>
                      <a:pt x="3340" y="835"/>
                    </a:lnTo>
                    <a:cubicBezTo>
                      <a:pt x="3182" y="835"/>
                      <a:pt x="3088" y="741"/>
                      <a:pt x="2962" y="615"/>
                    </a:cubicBezTo>
                    <a:cubicBezTo>
                      <a:pt x="2773" y="426"/>
                      <a:pt x="2520" y="300"/>
                      <a:pt x="2300" y="174"/>
                    </a:cubicBezTo>
                    <a:cubicBezTo>
                      <a:pt x="2019" y="56"/>
                      <a:pt x="1720" y="0"/>
                      <a:pt x="14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5" name="Google Shape;305;p34"/>
          <p:cNvGrpSpPr/>
          <p:nvPr/>
        </p:nvGrpSpPr>
        <p:grpSpPr>
          <a:xfrm>
            <a:off x="3492962" y="3304275"/>
            <a:ext cx="882300" cy="882300"/>
            <a:chOff x="3492962" y="3532875"/>
            <a:chExt cx="882300" cy="882300"/>
          </a:xfrm>
        </p:grpSpPr>
        <p:sp>
          <p:nvSpPr>
            <p:cNvPr id="306" name="Google Shape;306;p34"/>
            <p:cNvSpPr/>
            <p:nvPr/>
          </p:nvSpPr>
          <p:spPr>
            <a:xfrm>
              <a:off x="3492962" y="3532875"/>
              <a:ext cx="882300" cy="88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" name="Google Shape;307;p34"/>
            <p:cNvGrpSpPr/>
            <p:nvPr/>
          </p:nvGrpSpPr>
          <p:grpSpPr>
            <a:xfrm>
              <a:off x="3732420" y="3767296"/>
              <a:ext cx="412376" cy="413466"/>
              <a:chOff x="1674750" y="3254050"/>
              <a:chExt cx="294575" cy="295375"/>
            </a:xfrm>
          </p:grpSpPr>
          <p:sp>
            <p:nvSpPr>
              <p:cNvPr id="308" name="Google Shape;308;p34"/>
              <p:cNvSpPr/>
              <p:nvPr/>
            </p:nvSpPr>
            <p:spPr>
              <a:xfrm>
                <a:off x="1691275" y="3351700"/>
                <a:ext cx="278050" cy="197725"/>
              </a:xfrm>
              <a:custGeom>
                <a:rect b="b" l="l" r="r" t="t"/>
                <a:pathLst>
                  <a:path extrusionOk="0" h="7909" w="11122">
                    <a:moveTo>
                      <a:pt x="10535" y="0"/>
                    </a:moveTo>
                    <a:cubicBezTo>
                      <a:pt x="10489" y="0"/>
                      <a:pt x="10442" y="10"/>
                      <a:pt x="10397" y="33"/>
                    </a:cubicBezTo>
                    <a:cubicBezTo>
                      <a:pt x="10208" y="64"/>
                      <a:pt x="10114" y="253"/>
                      <a:pt x="10177" y="474"/>
                    </a:cubicBezTo>
                    <a:cubicBezTo>
                      <a:pt x="10334" y="978"/>
                      <a:pt x="10429" y="1482"/>
                      <a:pt x="10429" y="1986"/>
                    </a:cubicBezTo>
                    <a:cubicBezTo>
                      <a:pt x="10429" y="4885"/>
                      <a:pt x="8066" y="7247"/>
                      <a:pt x="5199" y="7247"/>
                    </a:cubicBezTo>
                    <a:cubicBezTo>
                      <a:pt x="3561" y="7247"/>
                      <a:pt x="2017" y="6397"/>
                      <a:pt x="1072" y="5137"/>
                    </a:cubicBezTo>
                    <a:lnTo>
                      <a:pt x="1733" y="5137"/>
                    </a:lnTo>
                    <a:cubicBezTo>
                      <a:pt x="1922" y="5137"/>
                      <a:pt x="2080" y="4979"/>
                      <a:pt x="2080" y="4790"/>
                    </a:cubicBezTo>
                    <a:cubicBezTo>
                      <a:pt x="2080" y="4601"/>
                      <a:pt x="1922" y="4443"/>
                      <a:pt x="1733" y="4443"/>
                    </a:cubicBezTo>
                    <a:lnTo>
                      <a:pt x="347" y="4443"/>
                    </a:lnTo>
                    <a:cubicBezTo>
                      <a:pt x="158" y="4443"/>
                      <a:pt x="1" y="4601"/>
                      <a:pt x="1" y="4790"/>
                    </a:cubicBezTo>
                    <a:lnTo>
                      <a:pt x="1" y="6176"/>
                    </a:lnTo>
                    <a:cubicBezTo>
                      <a:pt x="1" y="6365"/>
                      <a:pt x="158" y="6523"/>
                      <a:pt x="347" y="6523"/>
                    </a:cubicBezTo>
                    <a:cubicBezTo>
                      <a:pt x="536" y="6523"/>
                      <a:pt x="694" y="6365"/>
                      <a:pt x="694" y="6176"/>
                    </a:cubicBezTo>
                    <a:lnTo>
                      <a:pt x="694" y="5767"/>
                    </a:lnTo>
                    <a:cubicBezTo>
                      <a:pt x="1796" y="7090"/>
                      <a:pt x="3466" y="7909"/>
                      <a:pt x="5199" y="7909"/>
                    </a:cubicBezTo>
                    <a:cubicBezTo>
                      <a:pt x="8412" y="7909"/>
                      <a:pt x="11122" y="5231"/>
                      <a:pt x="11122" y="1986"/>
                    </a:cubicBezTo>
                    <a:cubicBezTo>
                      <a:pt x="11122" y="1419"/>
                      <a:pt x="10996" y="820"/>
                      <a:pt x="10838" y="222"/>
                    </a:cubicBezTo>
                    <a:cubicBezTo>
                      <a:pt x="10814" y="102"/>
                      <a:pt x="10681" y="0"/>
                      <a:pt x="10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1674750" y="3254050"/>
                <a:ext cx="277250" cy="197900"/>
              </a:xfrm>
              <a:custGeom>
                <a:rect b="b" l="l" r="r" t="t"/>
                <a:pathLst>
                  <a:path extrusionOk="0" h="7916" w="11090">
                    <a:moveTo>
                      <a:pt x="5891" y="1"/>
                    </a:moveTo>
                    <a:cubicBezTo>
                      <a:pt x="2678" y="1"/>
                      <a:pt x="0" y="2679"/>
                      <a:pt x="0" y="5892"/>
                    </a:cubicBezTo>
                    <a:cubicBezTo>
                      <a:pt x="0" y="6491"/>
                      <a:pt x="126" y="7089"/>
                      <a:pt x="284" y="7656"/>
                    </a:cubicBezTo>
                    <a:cubicBezTo>
                      <a:pt x="310" y="7842"/>
                      <a:pt x="448" y="7916"/>
                      <a:pt x="604" y="7916"/>
                    </a:cubicBezTo>
                    <a:cubicBezTo>
                      <a:pt x="633" y="7916"/>
                      <a:pt x="663" y="7913"/>
                      <a:pt x="693" y="7908"/>
                    </a:cubicBezTo>
                    <a:cubicBezTo>
                      <a:pt x="882" y="7877"/>
                      <a:pt x="977" y="7656"/>
                      <a:pt x="945" y="7467"/>
                    </a:cubicBezTo>
                    <a:cubicBezTo>
                      <a:pt x="788" y="6963"/>
                      <a:pt x="662" y="6459"/>
                      <a:pt x="662" y="5892"/>
                    </a:cubicBezTo>
                    <a:cubicBezTo>
                      <a:pt x="662" y="3025"/>
                      <a:pt x="3025" y="662"/>
                      <a:pt x="5891" y="662"/>
                    </a:cubicBezTo>
                    <a:cubicBezTo>
                      <a:pt x="7561" y="662"/>
                      <a:pt x="9105" y="1481"/>
                      <a:pt x="10050" y="2742"/>
                    </a:cubicBezTo>
                    <a:lnTo>
                      <a:pt x="9357" y="2742"/>
                    </a:lnTo>
                    <a:cubicBezTo>
                      <a:pt x="9168" y="2742"/>
                      <a:pt x="9010" y="2899"/>
                      <a:pt x="9010" y="3088"/>
                    </a:cubicBezTo>
                    <a:cubicBezTo>
                      <a:pt x="9010" y="3309"/>
                      <a:pt x="9168" y="3466"/>
                      <a:pt x="9357" y="3466"/>
                    </a:cubicBezTo>
                    <a:lnTo>
                      <a:pt x="10743" y="3466"/>
                    </a:lnTo>
                    <a:cubicBezTo>
                      <a:pt x="10932" y="3466"/>
                      <a:pt x="11090" y="3309"/>
                      <a:pt x="11090" y="3088"/>
                    </a:cubicBezTo>
                    <a:lnTo>
                      <a:pt x="11090" y="1733"/>
                    </a:lnTo>
                    <a:cubicBezTo>
                      <a:pt x="11090" y="1513"/>
                      <a:pt x="10932" y="1355"/>
                      <a:pt x="10743" y="1355"/>
                    </a:cubicBezTo>
                    <a:cubicBezTo>
                      <a:pt x="10554" y="1355"/>
                      <a:pt x="10397" y="1513"/>
                      <a:pt x="10397" y="1733"/>
                    </a:cubicBezTo>
                    <a:lnTo>
                      <a:pt x="10397" y="2111"/>
                    </a:lnTo>
                    <a:cubicBezTo>
                      <a:pt x="9294" y="820"/>
                      <a:pt x="7624" y="1"/>
                      <a:pt x="5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1727500" y="3306825"/>
                <a:ext cx="189075" cy="189050"/>
              </a:xfrm>
              <a:custGeom>
                <a:rect b="b" l="l" r="r" t="t"/>
                <a:pathLst>
                  <a:path extrusionOk="0" h="7562" w="7563">
                    <a:moveTo>
                      <a:pt x="3750" y="2048"/>
                    </a:moveTo>
                    <a:cubicBezTo>
                      <a:pt x="3939" y="2048"/>
                      <a:pt x="4097" y="2206"/>
                      <a:pt x="4097" y="2426"/>
                    </a:cubicBezTo>
                    <a:lnTo>
                      <a:pt x="4097" y="3435"/>
                    </a:lnTo>
                    <a:lnTo>
                      <a:pt x="4475" y="3435"/>
                    </a:lnTo>
                    <a:cubicBezTo>
                      <a:pt x="4664" y="3435"/>
                      <a:pt x="4821" y="3592"/>
                      <a:pt x="4821" y="3781"/>
                    </a:cubicBezTo>
                    <a:cubicBezTo>
                      <a:pt x="4821" y="4002"/>
                      <a:pt x="4664" y="4159"/>
                      <a:pt x="4475" y="4159"/>
                    </a:cubicBezTo>
                    <a:lnTo>
                      <a:pt x="3750" y="4159"/>
                    </a:lnTo>
                    <a:cubicBezTo>
                      <a:pt x="3561" y="4159"/>
                      <a:pt x="3403" y="4002"/>
                      <a:pt x="3403" y="3781"/>
                    </a:cubicBezTo>
                    <a:lnTo>
                      <a:pt x="3403" y="2426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3435" y="0"/>
                    </a:moveTo>
                    <a:cubicBezTo>
                      <a:pt x="2647" y="95"/>
                      <a:pt x="1923" y="410"/>
                      <a:pt x="1356" y="883"/>
                    </a:cubicBezTo>
                    <a:lnTo>
                      <a:pt x="2049" y="1576"/>
                    </a:lnTo>
                    <a:cubicBezTo>
                      <a:pt x="2175" y="1702"/>
                      <a:pt x="2175" y="1954"/>
                      <a:pt x="2049" y="2048"/>
                    </a:cubicBezTo>
                    <a:cubicBezTo>
                      <a:pt x="1986" y="2111"/>
                      <a:pt x="1899" y="2143"/>
                      <a:pt x="1812" y="2143"/>
                    </a:cubicBezTo>
                    <a:cubicBezTo>
                      <a:pt x="1726" y="2143"/>
                      <a:pt x="1639" y="2111"/>
                      <a:pt x="1576" y="2048"/>
                    </a:cubicBezTo>
                    <a:lnTo>
                      <a:pt x="883" y="1355"/>
                    </a:lnTo>
                    <a:cubicBezTo>
                      <a:pt x="410" y="1922"/>
                      <a:pt x="95" y="2647"/>
                      <a:pt x="1" y="3435"/>
                    </a:cubicBezTo>
                    <a:lnTo>
                      <a:pt x="1041" y="3435"/>
                    </a:lnTo>
                    <a:cubicBezTo>
                      <a:pt x="1230" y="3435"/>
                      <a:pt x="1387" y="3592"/>
                      <a:pt x="1387" y="3781"/>
                    </a:cubicBezTo>
                    <a:cubicBezTo>
                      <a:pt x="1387" y="3970"/>
                      <a:pt x="1230" y="4128"/>
                      <a:pt x="1041" y="4128"/>
                    </a:cubicBezTo>
                    <a:lnTo>
                      <a:pt x="1" y="4128"/>
                    </a:lnTo>
                    <a:cubicBezTo>
                      <a:pt x="95" y="4915"/>
                      <a:pt x="410" y="5640"/>
                      <a:pt x="883" y="6238"/>
                    </a:cubicBezTo>
                    <a:lnTo>
                      <a:pt x="1576" y="5514"/>
                    </a:lnTo>
                    <a:cubicBezTo>
                      <a:pt x="1639" y="5451"/>
                      <a:pt x="1734" y="5419"/>
                      <a:pt x="1824" y="5419"/>
                    </a:cubicBezTo>
                    <a:cubicBezTo>
                      <a:pt x="1915" y="5419"/>
                      <a:pt x="2001" y="5451"/>
                      <a:pt x="2049" y="5514"/>
                    </a:cubicBezTo>
                    <a:cubicBezTo>
                      <a:pt x="2175" y="5640"/>
                      <a:pt x="2175" y="5860"/>
                      <a:pt x="2049" y="5986"/>
                    </a:cubicBezTo>
                    <a:lnTo>
                      <a:pt x="1356" y="6711"/>
                    </a:lnTo>
                    <a:cubicBezTo>
                      <a:pt x="1923" y="7184"/>
                      <a:pt x="2647" y="7499"/>
                      <a:pt x="3435" y="7562"/>
                    </a:cubicBezTo>
                    <a:lnTo>
                      <a:pt x="3435" y="6553"/>
                    </a:lnTo>
                    <a:cubicBezTo>
                      <a:pt x="3435" y="6333"/>
                      <a:pt x="3592" y="6175"/>
                      <a:pt x="3781" y="6175"/>
                    </a:cubicBezTo>
                    <a:cubicBezTo>
                      <a:pt x="4002" y="6175"/>
                      <a:pt x="4160" y="6333"/>
                      <a:pt x="4160" y="6553"/>
                    </a:cubicBezTo>
                    <a:lnTo>
                      <a:pt x="4160" y="7562"/>
                    </a:lnTo>
                    <a:cubicBezTo>
                      <a:pt x="4947" y="7499"/>
                      <a:pt x="5640" y="7184"/>
                      <a:pt x="6239" y="6711"/>
                    </a:cubicBezTo>
                    <a:lnTo>
                      <a:pt x="5514" y="5986"/>
                    </a:lnTo>
                    <a:cubicBezTo>
                      <a:pt x="5420" y="5860"/>
                      <a:pt x="5420" y="5640"/>
                      <a:pt x="5514" y="5514"/>
                    </a:cubicBezTo>
                    <a:cubicBezTo>
                      <a:pt x="5577" y="5451"/>
                      <a:pt x="5672" y="5419"/>
                      <a:pt x="5762" y="5419"/>
                    </a:cubicBezTo>
                    <a:cubicBezTo>
                      <a:pt x="5853" y="5419"/>
                      <a:pt x="5940" y="5451"/>
                      <a:pt x="5987" y="5514"/>
                    </a:cubicBezTo>
                    <a:lnTo>
                      <a:pt x="6711" y="6238"/>
                    </a:lnTo>
                    <a:cubicBezTo>
                      <a:pt x="7184" y="5640"/>
                      <a:pt x="7499" y="4915"/>
                      <a:pt x="7562" y="4128"/>
                    </a:cubicBezTo>
                    <a:lnTo>
                      <a:pt x="6554" y="4128"/>
                    </a:lnTo>
                    <a:cubicBezTo>
                      <a:pt x="6365" y="4128"/>
                      <a:pt x="6207" y="3970"/>
                      <a:pt x="6207" y="3781"/>
                    </a:cubicBezTo>
                    <a:cubicBezTo>
                      <a:pt x="6207" y="3592"/>
                      <a:pt x="6365" y="3435"/>
                      <a:pt x="6554" y="3435"/>
                    </a:cubicBezTo>
                    <a:lnTo>
                      <a:pt x="7562" y="3435"/>
                    </a:lnTo>
                    <a:cubicBezTo>
                      <a:pt x="7499" y="2647"/>
                      <a:pt x="7184" y="1922"/>
                      <a:pt x="6711" y="1355"/>
                    </a:cubicBezTo>
                    <a:lnTo>
                      <a:pt x="5987" y="2048"/>
                    </a:lnTo>
                    <a:cubicBezTo>
                      <a:pt x="5940" y="2111"/>
                      <a:pt x="5853" y="2143"/>
                      <a:pt x="5762" y="2143"/>
                    </a:cubicBezTo>
                    <a:cubicBezTo>
                      <a:pt x="5672" y="2143"/>
                      <a:pt x="5577" y="2111"/>
                      <a:pt x="5514" y="2048"/>
                    </a:cubicBezTo>
                    <a:cubicBezTo>
                      <a:pt x="5420" y="1922"/>
                      <a:pt x="5420" y="1702"/>
                      <a:pt x="5514" y="1576"/>
                    </a:cubicBezTo>
                    <a:lnTo>
                      <a:pt x="6239" y="883"/>
                    </a:lnTo>
                    <a:cubicBezTo>
                      <a:pt x="5640" y="410"/>
                      <a:pt x="4947" y="95"/>
                      <a:pt x="4160" y="0"/>
                    </a:cubicBezTo>
                    <a:lnTo>
                      <a:pt x="4160" y="1040"/>
                    </a:lnTo>
                    <a:cubicBezTo>
                      <a:pt x="4160" y="1229"/>
                      <a:pt x="4002" y="1387"/>
                      <a:pt x="3781" y="1387"/>
                    </a:cubicBezTo>
                    <a:cubicBezTo>
                      <a:pt x="3592" y="1387"/>
                      <a:pt x="3435" y="1229"/>
                      <a:pt x="3435" y="1040"/>
                    </a:cubicBezTo>
                    <a:lnTo>
                      <a:pt x="34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1" name="Google Shape;311;p34"/>
          <p:cNvGrpSpPr/>
          <p:nvPr/>
        </p:nvGrpSpPr>
        <p:grpSpPr>
          <a:xfrm>
            <a:off x="3492962" y="1902000"/>
            <a:ext cx="882300" cy="882300"/>
            <a:chOff x="3492962" y="2130600"/>
            <a:chExt cx="882300" cy="882300"/>
          </a:xfrm>
        </p:grpSpPr>
        <p:sp>
          <p:nvSpPr>
            <p:cNvPr id="312" name="Google Shape;312;p34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" name="Google Shape;313;p34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314" name="Google Shape;314;p34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rect b="b" l="l" r="r" t="t"/>
                <a:pathLst>
                  <a:path extrusionOk="0" h="2742" w="2774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rect b="b" l="l" r="r" t="t"/>
                <a:pathLst>
                  <a:path extrusionOk="0" h="3467" w="3466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rect b="b" l="l" r="r" t="t"/>
                <a:pathLst>
                  <a:path extrusionOk="0" h="3467" w="3467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rect b="b" l="l" r="r" t="t"/>
                <a:pathLst>
                  <a:path extrusionOk="0" h="1009" w="1671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rect b="b" l="l" r="r" t="t"/>
                <a:pathLst>
                  <a:path extrusionOk="0" h="4348" w="5514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4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rect b="b" l="l" r="r" t="t"/>
                <a:pathLst>
                  <a:path extrusionOk="0" h="4349" w="5451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" name="Google Shape;326;p35"/>
          <p:cNvGraphicFramePr/>
          <p:nvPr/>
        </p:nvGraphicFramePr>
        <p:xfrm>
          <a:off x="679872" y="15789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{CCF0F463-DA86-4BA0-B696-84011DE2368C}</a:tableStyleId>
              </a:tblPr>
              <a:tblGrid>
                <a:gridCol w="2538925"/>
                <a:gridCol w="2538925"/>
                <a:gridCol w="2538925"/>
              </a:tblGrid>
              <a:tr h="92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MVP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V1.0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4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Client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Initial screens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 Friendly (UX/UI), Social Network Identification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92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lt1"/>
                          </a:solidFill>
                          <a:latin typeface="Sarala"/>
                          <a:ea typeface="Sarala"/>
                          <a:cs typeface="Sarala"/>
                          <a:sym typeface="Sarala"/>
                        </a:rPr>
                        <a:t>Server</a:t>
                      </a:r>
                      <a:endParaRPr b="1" sz="2000">
                        <a:solidFill>
                          <a:schemeClr val="lt1"/>
                        </a:solidFill>
                        <a:latin typeface="Sarala"/>
                        <a:ea typeface="Sarala"/>
                        <a:cs typeface="Sarala"/>
                        <a:sym typeface="Sarala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Architecture, DB, Map API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Social Network Identification, Profiling, Chat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27" name="Google Shape;327;p3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dk2"/>
                </a:solidFill>
              </a:rPr>
              <a:t>STAGES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 b="12586" l="9975" r="9959" t="12586"/>
          <a:stretch/>
        </p:blipFill>
        <p:spPr>
          <a:xfrm>
            <a:off x="2684025" y="2949019"/>
            <a:ext cx="3605174" cy="33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</a:t>
            </a:r>
            <a:r>
              <a:rPr lang="en">
                <a:solidFill>
                  <a:schemeClr val="dk2"/>
                </a:solidFill>
              </a:rPr>
              <a:t>TIMELINE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4" name="Google Shape;334;p36"/>
          <p:cNvSpPr txBox="1"/>
          <p:nvPr>
            <p:ph idx="4294967295" type="title"/>
          </p:nvPr>
        </p:nvSpPr>
        <p:spPr>
          <a:xfrm>
            <a:off x="1627700" y="1759700"/>
            <a:ext cx="155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JANUARY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35" name="Google Shape;335;p36"/>
          <p:cNvSpPr txBox="1"/>
          <p:nvPr>
            <p:ph idx="4294967295" type="subTitle"/>
          </p:nvPr>
        </p:nvSpPr>
        <p:spPr>
          <a:xfrm>
            <a:off x="1627700" y="2121875"/>
            <a:ext cx="15591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Beginning Of The Project</a:t>
            </a:r>
            <a:endParaRPr sz="1200"/>
          </a:p>
        </p:txBody>
      </p:sp>
      <p:sp>
        <p:nvSpPr>
          <p:cNvPr id="336" name="Google Shape;336;p36"/>
          <p:cNvSpPr txBox="1"/>
          <p:nvPr>
            <p:ph idx="4294967295" type="title"/>
          </p:nvPr>
        </p:nvSpPr>
        <p:spPr>
          <a:xfrm>
            <a:off x="6109592" y="1759700"/>
            <a:ext cx="155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JULY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37" name="Google Shape;337;p36"/>
          <p:cNvSpPr txBox="1"/>
          <p:nvPr>
            <p:ph idx="4294967295" type="subTitle"/>
          </p:nvPr>
        </p:nvSpPr>
        <p:spPr>
          <a:xfrm>
            <a:off x="6109589" y="2121875"/>
            <a:ext cx="15591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Bug Fixes</a:t>
            </a:r>
            <a:endParaRPr sz="1200"/>
          </a:p>
        </p:txBody>
      </p:sp>
      <p:sp>
        <p:nvSpPr>
          <p:cNvPr id="338" name="Google Shape;338;p36"/>
          <p:cNvSpPr txBox="1"/>
          <p:nvPr>
            <p:ph idx="4294967295" type="title"/>
          </p:nvPr>
        </p:nvSpPr>
        <p:spPr>
          <a:xfrm>
            <a:off x="3167273" y="1759700"/>
            <a:ext cx="155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MARCH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39" name="Google Shape;339;p36"/>
          <p:cNvSpPr txBox="1"/>
          <p:nvPr>
            <p:ph idx="4294967295" type="subTitle"/>
          </p:nvPr>
        </p:nvSpPr>
        <p:spPr>
          <a:xfrm>
            <a:off x="3166996" y="2121875"/>
            <a:ext cx="15591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Alpha</a:t>
            </a:r>
            <a:endParaRPr sz="1200"/>
          </a:p>
        </p:txBody>
      </p:sp>
      <p:sp>
        <p:nvSpPr>
          <p:cNvPr id="340" name="Google Shape;340;p36"/>
          <p:cNvSpPr txBox="1"/>
          <p:nvPr>
            <p:ph idx="4294967295" type="title"/>
          </p:nvPr>
        </p:nvSpPr>
        <p:spPr>
          <a:xfrm>
            <a:off x="4570019" y="1759700"/>
            <a:ext cx="155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JUNE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41" name="Google Shape;341;p36"/>
          <p:cNvSpPr txBox="1"/>
          <p:nvPr>
            <p:ph idx="4294967295" type="subTitle"/>
          </p:nvPr>
        </p:nvSpPr>
        <p:spPr>
          <a:xfrm>
            <a:off x="4570084" y="2121875"/>
            <a:ext cx="15591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Initial Working Product</a:t>
            </a:r>
            <a:endParaRPr sz="1200"/>
          </a:p>
        </p:txBody>
      </p:sp>
      <p:grpSp>
        <p:nvGrpSpPr>
          <p:cNvPr id="342" name="Google Shape;342;p36"/>
          <p:cNvGrpSpPr/>
          <p:nvPr/>
        </p:nvGrpSpPr>
        <p:grpSpPr>
          <a:xfrm>
            <a:off x="1258675" y="2950525"/>
            <a:ext cx="6626650" cy="1832150"/>
            <a:chOff x="1258675" y="2825513"/>
            <a:chExt cx="6626650" cy="1832150"/>
          </a:xfrm>
        </p:grpSpPr>
        <p:sp>
          <p:nvSpPr>
            <p:cNvPr id="343" name="Google Shape;343;p36"/>
            <p:cNvSpPr/>
            <p:nvPr/>
          </p:nvSpPr>
          <p:spPr>
            <a:xfrm>
              <a:off x="1349550" y="3213350"/>
              <a:ext cx="1738725" cy="1089925"/>
            </a:xfrm>
            <a:custGeom>
              <a:rect b="b" l="l" r="r" t="t"/>
              <a:pathLst>
                <a:path extrusionOk="0" h="43597" w="69549">
                  <a:moveTo>
                    <a:pt x="0" y="0"/>
                  </a:moveTo>
                  <a:lnTo>
                    <a:pt x="12042" y="30518"/>
                  </a:lnTo>
                  <a:lnTo>
                    <a:pt x="19516" y="17024"/>
                  </a:lnTo>
                  <a:lnTo>
                    <a:pt x="30934" y="40068"/>
                  </a:lnTo>
                  <a:lnTo>
                    <a:pt x="47543" y="5190"/>
                  </a:lnTo>
                  <a:lnTo>
                    <a:pt x="55224" y="24705"/>
                  </a:lnTo>
                  <a:lnTo>
                    <a:pt x="58546" y="32802"/>
                  </a:lnTo>
                  <a:lnTo>
                    <a:pt x="64567" y="21383"/>
                  </a:lnTo>
                  <a:lnTo>
                    <a:pt x="69549" y="43597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4" name="Google Shape;344;p36"/>
            <p:cNvSpPr/>
            <p:nvPr/>
          </p:nvSpPr>
          <p:spPr>
            <a:xfrm>
              <a:off x="4578455" y="2825513"/>
              <a:ext cx="3223100" cy="1832150"/>
            </a:xfrm>
            <a:custGeom>
              <a:rect b="b" l="l" r="r" t="t"/>
              <a:pathLst>
                <a:path extrusionOk="0" h="73286" w="128924">
                  <a:moveTo>
                    <a:pt x="0" y="35293"/>
                  </a:moveTo>
                  <a:lnTo>
                    <a:pt x="18269" y="5813"/>
                  </a:lnTo>
                  <a:lnTo>
                    <a:pt x="21591" y="10380"/>
                  </a:lnTo>
                  <a:lnTo>
                    <a:pt x="29895" y="0"/>
                  </a:lnTo>
                  <a:lnTo>
                    <a:pt x="50241" y="37162"/>
                  </a:lnTo>
                  <a:lnTo>
                    <a:pt x="64566" y="14117"/>
                  </a:lnTo>
                  <a:lnTo>
                    <a:pt x="80552" y="60829"/>
                  </a:lnTo>
                  <a:lnTo>
                    <a:pt x="91347" y="34048"/>
                  </a:lnTo>
                  <a:lnTo>
                    <a:pt x="105465" y="73286"/>
                  </a:lnTo>
                  <a:lnTo>
                    <a:pt x="111693" y="48788"/>
                  </a:lnTo>
                  <a:lnTo>
                    <a:pt x="116053" y="59584"/>
                  </a:lnTo>
                  <a:lnTo>
                    <a:pt x="128924" y="2906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45" name="Google Shape;345;p36"/>
            <p:cNvGrpSpPr/>
            <p:nvPr/>
          </p:nvGrpSpPr>
          <p:grpSpPr>
            <a:xfrm>
              <a:off x="1258675" y="3130250"/>
              <a:ext cx="186900" cy="186900"/>
              <a:chOff x="788975" y="2953550"/>
              <a:chExt cx="186900" cy="186900"/>
            </a:xfrm>
          </p:grpSpPr>
          <p:sp>
            <p:nvSpPr>
              <p:cNvPr id="346" name="Google Shape;346;p36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36"/>
            <p:cNvGrpSpPr/>
            <p:nvPr/>
          </p:nvGrpSpPr>
          <p:grpSpPr>
            <a:xfrm>
              <a:off x="2868375" y="3664863"/>
              <a:ext cx="186900" cy="186900"/>
              <a:chOff x="788975" y="2953550"/>
              <a:chExt cx="186900" cy="186900"/>
            </a:xfrm>
          </p:grpSpPr>
          <p:sp>
            <p:nvSpPr>
              <p:cNvPr id="349" name="Google Shape;349;p36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" name="Google Shape;351;p36"/>
            <p:cNvGrpSpPr/>
            <p:nvPr/>
          </p:nvGrpSpPr>
          <p:grpSpPr>
            <a:xfrm>
              <a:off x="6085600" y="3078363"/>
              <a:ext cx="186900" cy="186900"/>
              <a:chOff x="788975" y="2953550"/>
              <a:chExt cx="186900" cy="186900"/>
            </a:xfrm>
          </p:grpSpPr>
          <p:sp>
            <p:nvSpPr>
              <p:cNvPr id="352" name="Google Shape;352;p36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36"/>
            <p:cNvGrpSpPr/>
            <p:nvPr/>
          </p:nvGrpSpPr>
          <p:grpSpPr>
            <a:xfrm>
              <a:off x="7698425" y="3410538"/>
              <a:ext cx="186900" cy="186900"/>
              <a:chOff x="788975" y="2953550"/>
              <a:chExt cx="186900" cy="186900"/>
            </a:xfrm>
          </p:grpSpPr>
          <p:sp>
            <p:nvSpPr>
              <p:cNvPr id="355" name="Google Shape;355;p36"/>
              <p:cNvSpPr/>
              <p:nvPr/>
            </p:nvSpPr>
            <p:spPr>
              <a:xfrm>
                <a:off x="820150" y="2984750"/>
                <a:ext cx="124500" cy="124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>
                <a:off x="788975" y="2953550"/>
                <a:ext cx="186900" cy="186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7" name="Google Shape;357;p36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0" y="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dk2"/>
                </a:solidFill>
              </a:rPr>
              <a:t>TEAM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4" name="Google Shape;364;p37"/>
          <p:cNvSpPr txBox="1"/>
          <p:nvPr>
            <p:ph idx="4294967295" type="title"/>
          </p:nvPr>
        </p:nvSpPr>
        <p:spPr>
          <a:xfrm>
            <a:off x="1140700" y="2075025"/>
            <a:ext cx="1544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Arad Peer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65" name="Google Shape;365;p37"/>
          <p:cNvSpPr txBox="1"/>
          <p:nvPr>
            <p:ph idx="4294967295" type="title"/>
          </p:nvPr>
        </p:nvSpPr>
        <p:spPr>
          <a:xfrm>
            <a:off x="1140700" y="3090424"/>
            <a:ext cx="1544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Nir Timor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66" name="Google Shape;366;p37"/>
          <p:cNvSpPr txBox="1"/>
          <p:nvPr>
            <p:ph idx="4294967295" type="title"/>
          </p:nvPr>
        </p:nvSpPr>
        <p:spPr>
          <a:xfrm>
            <a:off x="1001200" y="2587025"/>
            <a:ext cx="15444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Omer Pessach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 b="1784" l="0" r="0" t="1774"/>
          <a:stretch/>
        </p:blipFill>
        <p:spPr>
          <a:xfrm>
            <a:off x="2871875" y="1402625"/>
            <a:ext cx="4155400" cy="30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/>
          <p:nvPr/>
        </p:nvSpPr>
        <p:spPr>
          <a:xfrm>
            <a:off x="3408175" y="13875"/>
            <a:ext cx="472200" cy="1902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592425" y="3491150"/>
            <a:ext cx="2691300" cy="809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3880375" y="13875"/>
            <a:ext cx="3116700" cy="14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 txBox="1"/>
          <p:nvPr>
            <p:ph type="ctrTitle"/>
          </p:nvPr>
        </p:nvSpPr>
        <p:spPr>
          <a:xfrm>
            <a:off x="592425" y="823000"/>
            <a:ext cx="63420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      </a:t>
            </a:r>
            <a:r>
              <a:rPr lang="en">
                <a:solidFill>
                  <a:schemeClr val="dk2"/>
                </a:solidFill>
              </a:rPr>
              <a:t>YOU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TABLE </a:t>
            </a:r>
            <a:r>
              <a:rPr lang="en">
                <a:solidFill>
                  <a:schemeClr val="lt2"/>
                </a:solidFill>
              </a:rPr>
              <a:t>OF </a:t>
            </a:r>
            <a:r>
              <a:rPr lang="en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98" name="Google Shape;198;p25"/>
          <p:cNvSpPr txBox="1"/>
          <p:nvPr>
            <p:ph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25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00" name="Google Shape;200;p25"/>
          <p:cNvSpPr txBox="1"/>
          <p:nvPr>
            <p:ph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" name="Google Shape;201;p25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202" name="Google Shape;202;p25"/>
          <p:cNvSpPr txBox="1"/>
          <p:nvPr>
            <p:ph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" name="Google Shape;203;p25"/>
          <p:cNvSpPr txBox="1"/>
          <p:nvPr>
            <p:ph idx="15" type="title"/>
          </p:nvPr>
        </p:nvSpPr>
        <p:spPr>
          <a:xfrm>
            <a:off x="21525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204" name="Google Shape;204;p25"/>
          <p:cNvSpPr txBox="1"/>
          <p:nvPr>
            <p:ph idx="17" type="title"/>
          </p:nvPr>
        </p:nvSpPr>
        <p:spPr>
          <a:xfrm>
            <a:off x="24621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5" name="Google Shape;205;p25"/>
          <p:cNvSpPr txBox="1"/>
          <p:nvPr>
            <p:ph idx="18" type="title"/>
          </p:nvPr>
        </p:nvSpPr>
        <p:spPr>
          <a:xfrm>
            <a:off x="48629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06" name="Google Shape;206;p25"/>
          <p:cNvSpPr txBox="1"/>
          <p:nvPr>
            <p:ph idx="20" type="title"/>
          </p:nvPr>
        </p:nvSpPr>
        <p:spPr>
          <a:xfrm>
            <a:off x="51725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609950" y="564200"/>
            <a:ext cx="25761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Numbers…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26"/>
          <p:cNvSpPr txBox="1"/>
          <p:nvPr>
            <p:ph idx="1" type="subTitle"/>
          </p:nvPr>
        </p:nvSpPr>
        <p:spPr>
          <a:xfrm>
            <a:off x="609958" y="1673801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</a:t>
            </a:r>
            <a:r>
              <a:rPr lang="en"/>
              <a:t>n the U.S. 54 million people have taken a vacation by themselves in 2021, and more than 27 million said they want to travel with company the next time</a:t>
            </a:r>
            <a:r>
              <a:rPr lang="en"/>
              <a:t> </a:t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14254" l="15393" r="15393" t="14261"/>
          <a:stretch/>
        </p:blipFill>
        <p:spPr>
          <a:xfrm>
            <a:off x="4335244" y="739100"/>
            <a:ext cx="3909656" cy="40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ABOUT THE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Travel In Groups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Specific platform for travelers from all over the world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Create new connections between solo travelers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 b="0" l="14331" r="14331" t="0"/>
          <a:stretch/>
        </p:blipFill>
        <p:spPr>
          <a:xfrm>
            <a:off x="3635600" y="14800"/>
            <a:ext cx="55083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“Life is an adventure best traveled together.”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/>
          <p:nvPr/>
        </p:nvSpPr>
        <p:spPr>
          <a:xfrm>
            <a:off x="5105401" y="110250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>
            <p:ph type="title"/>
          </p:nvPr>
        </p:nvSpPr>
        <p:spPr>
          <a:xfrm>
            <a:off x="5456251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THIS IS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29"/>
          <p:cNvSpPr txBox="1"/>
          <p:nvPr>
            <p:ph idx="1" type="subTitle"/>
          </p:nvPr>
        </p:nvSpPr>
        <p:spPr>
          <a:xfrm>
            <a:off x="5443201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Social networks are not compatible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</a:t>
            </a:r>
            <a:r>
              <a:rPr lang="en"/>
              <a:t>utual friends</a:t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13386" l="15700" r="15707" t="13386"/>
          <a:stretch/>
        </p:blipFill>
        <p:spPr>
          <a:xfrm>
            <a:off x="788875" y="685113"/>
            <a:ext cx="3626224" cy="38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 flipH="1">
            <a:off x="1009550" y="110245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131210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 THE </a:t>
            </a:r>
            <a:r>
              <a:rPr lang="en">
                <a:solidFill>
                  <a:schemeClr val="lt1"/>
                </a:solidFill>
              </a:rPr>
              <a:t>FUTURE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1332350" y="2673021"/>
            <a:ext cx="23769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LetsGo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</a:t>
            </a:r>
            <a:r>
              <a:rPr lang="en"/>
              <a:t>Customized</a:t>
            </a:r>
            <a:r>
              <a:rPr lang="en"/>
              <a:t> Platform</a:t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b="14711" l="12586" r="12579" t="13731"/>
          <a:stretch/>
        </p:blipFill>
        <p:spPr>
          <a:xfrm>
            <a:off x="4808770" y="719350"/>
            <a:ext cx="3573850" cy="3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</a:t>
            </a:r>
            <a:r>
              <a:rPr lang="en">
                <a:solidFill>
                  <a:schemeClr val="accent1"/>
                </a:solidFill>
              </a:rPr>
              <a:t>REQUIREMENTS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0" name="Google Shape;250;p31"/>
          <p:cNvSpPr txBox="1"/>
          <p:nvPr>
            <p:ph type="title"/>
          </p:nvPr>
        </p:nvSpPr>
        <p:spPr>
          <a:xfrm>
            <a:off x="1006100" y="2838800"/>
            <a:ext cx="2547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</a:t>
            </a:r>
            <a:endParaRPr/>
          </a:p>
        </p:txBody>
      </p:sp>
      <p:sp>
        <p:nvSpPr>
          <p:cNvPr id="251" name="Google Shape;251;p31"/>
          <p:cNvSpPr txBox="1"/>
          <p:nvPr>
            <p:ph idx="1" type="subTitle"/>
          </p:nvPr>
        </p:nvSpPr>
        <p:spPr>
          <a:xfrm>
            <a:off x="1082300" y="3401225"/>
            <a:ext cx="2400600" cy="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Identification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Rating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Description</a:t>
            </a:r>
            <a:endParaRPr sz="1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252" name="Google Shape;252;p31"/>
          <p:cNvSpPr txBox="1"/>
          <p:nvPr>
            <p:ph idx="2" type="title"/>
          </p:nvPr>
        </p:nvSpPr>
        <p:spPr>
          <a:xfrm>
            <a:off x="5333700" y="2652950"/>
            <a:ext cx="3040200" cy="8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Matching</a:t>
            </a:r>
            <a:endParaRPr/>
          </a:p>
        </p:txBody>
      </p:sp>
      <p:sp>
        <p:nvSpPr>
          <p:cNvPr id="253" name="Google Shape;253;p31"/>
          <p:cNvSpPr txBox="1"/>
          <p:nvPr>
            <p:ph idx="3" type="subTitle"/>
          </p:nvPr>
        </p:nvSpPr>
        <p:spPr>
          <a:xfrm>
            <a:off x="5653500" y="3401225"/>
            <a:ext cx="2400600" cy="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Location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Duration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Budget</a:t>
            </a:r>
            <a:endParaRPr sz="1400"/>
          </a:p>
        </p:txBody>
      </p:sp>
      <p:grpSp>
        <p:nvGrpSpPr>
          <p:cNvPr id="254" name="Google Shape;254;p31"/>
          <p:cNvGrpSpPr/>
          <p:nvPr/>
        </p:nvGrpSpPr>
        <p:grpSpPr>
          <a:xfrm>
            <a:off x="1849200" y="1762925"/>
            <a:ext cx="882300" cy="882300"/>
            <a:chOff x="1849200" y="1991525"/>
            <a:chExt cx="882300" cy="882300"/>
          </a:xfrm>
        </p:grpSpPr>
        <p:sp>
          <p:nvSpPr>
            <p:cNvPr id="255" name="Google Shape;255;p31"/>
            <p:cNvSpPr/>
            <p:nvPr/>
          </p:nvSpPr>
          <p:spPr>
            <a:xfrm>
              <a:off x="1849200" y="199152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31"/>
            <p:cNvGrpSpPr/>
            <p:nvPr/>
          </p:nvGrpSpPr>
          <p:grpSpPr>
            <a:xfrm>
              <a:off x="2029436" y="2172050"/>
              <a:ext cx="522498" cy="521209"/>
              <a:chOff x="6553275" y="3604550"/>
              <a:chExt cx="296975" cy="296175"/>
            </a:xfrm>
          </p:grpSpPr>
          <p:sp>
            <p:nvSpPr>
              <p:cNvPr id="257" name="Google Shape;257;p31"/>
              <p:cNvSpPr/>
              <p:nvPr/>
            </p:nvSpPr>
            <p:spPr>
              <a:xfrm>
                <a:off x="6657250" y="3604550"/>
                <a:ext cx="86650" cy="86650"/>
              </a:xfrm>
              <a:custGeom>
                <a:rect b="b" l="l" r="r" t="t"/>
                <a:pathLst>
                  <a:path extrusionOk="0" h="3466" w="3466">
                    <a:moveTo>
                      <a:pt x="1733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678" y="3466"/>
                      <a:pt x="3466" y="2678"/>
                      <a:pt x="3466" y="1733"/>
                    </a:cubicBezTo>
                    <a:cubicBezTo>
                      <a:pt x="3466" y="788"/>
                      <a:pt x="2678" y="0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1"/>
              <p:cNvSpPr/>
              <p:nvPr/>
            </p:nvSpPr>
            <p:spPr>
              <a:xfrm>
                <a:off x="6553275" y="3777825"/>
                <a:ext cx="296975" cy="122900"/>
              </a:xfrm>
              <a:custGeom>
                <a:rect b="b" l="l" r="r" t="t"/>
                <a:pathLst>
                  <a:path extrusionOk="0" h="4916" w="11879">
                    <a:moveTo>
                      <a:pt x="694" y="0"/>
                    </a:moveTo>
                    <a:cubicBezTo>
                      <a:pt x="316" y="0"/>
                      <a:pt x="1" y="315"/>
                      <a:pt x="1" y="693"/>
                    </a:cubicBezTo>
                    <a:cubicBezTo>
                      <a:pt x="1" y="1103"/>
                      <a:pt x="316" y="1418"/>
                      <a:pt x="694" y="1418"/>
                    </a:cubicBezTo>
                    <a:lnTo>
                      <a:pt x="694" y="4569"/>
                    </a:lnTo>
                    <a:cubicBezTo>
                      <a:pt x="694" y="4758"/>
                      <a:pt x="851" y="4915"/>
                      <a:pt x="1040" y="4915"/>
                    </a:cubicBezTo>
                    <a:lnTo>
                      <a:pt x="10807" y="4915"/>
                    </a:lnTo>
                    <a:cubicBezTo>
                      <a:pt x="11028" y="4915"/>
                      <a:pt x="11185" y="4758"/>
                      <a:pt x="11185" y="4569"/>
                    </a:cubicBezTo>
                    <a:lnTo>
                      <a:pt x="11185" y="1418"/>
                    </a:lnTo>
                    <a:cubicBezTo>
                      <a:pt x="11563" y="1418"/>
                      <a:pt x="11878" y="1103"/>
                      <a:pt x="11878" y="693"/>
                    </a:cubicBezTo>
                    <a:cubicBezTo>
                      <a:pt x="11815" y="315"/>
                      <a:pt x="11500" y="0"/>
                      <a:pt x="11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6755700" y="3640000"/>
                <a:ext cx="74850" cy="121300"/>
              </a:xfrm>
              <a:custGeom>
                <a:rect b="b" l="l" r="r" t="t"/>
                <a:pathLst>
                  <a:path extrusionOk="0" h="4852" w="2994">
                    <a:moveTo>
                      <a:pt x="190" y="0"/>
                    </a:moveTo>
                    <a:cubicBezTo>
                      <a:pt x="190" y="126"/>
                      <a:pt x="253" y="221"/>
                      <a:pt x="253" y="347"/>
                    </a:cubicBezTo>
                    <a:cubicBezTo>
                      <a:pt x="253" y="693"/>
                      <a:pt x="158" y="1071"/>
                      <a:pt x="1" y="1386"/>
                    </a:cubicBezTo>
                    <a:cubicBezTo>
                      <a:pt x="977" y="2079"/>
                      <a:pt x="1607" y="3182"/>
                      <a:pt x="1607" y="4474"/>
                    </a:cubicBezTo>
                    <a:lnTo>
                      <a:pt x="1607" y="4852"/>
                    </a:lnTo>
                    <a:lnTo>
                      <a:pt x="2994" y="4852"/>
                    </a:lnTo>
                    <a:lnTo>
                      <a:pt x="2489" y="756"/>
                    </a:lnTo>
                    <a:cubicBezTo>
                      <a:pt x="2363" y="315"/>
                      <a:pt x="1922" y="0"/>
                      <a:pt x="1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1"/>
              <p:cNvSpPr/>
              <p:nvPr/>
            </p:nvSpPr>
            <p:spPr>
              <a:xfrm>
                <a:off x="6570600" y="3640000"/>
                <a:ext cx="74850" cy="121300"/>
              </a:xfrm>
              <a:custGeom>
                <a:rect b="b" l="l" r="r" t="t"/>
                <a:pathLst>
                  <a:path extrusionOk="0" h="4852" w="2994">
                    <a:moveTo>
                      <a:pt x="1545" y="0"/>
                    </a:moveTo>
                    <a:cubicBezTo>
                      <a:pt x="1072" y="0"/>
                      <a:pt x="663" y="315"/>
                      <a:pt x="505" y="788"/>
                    </a:cubicBezTo>
                    <a:lnTo>
                      <a:pt x="1" y="4852"/>
                    </a:lnTo>
                    <a:lnTo>
                      <a:pt x="1356" y="4852"/>
                    </a:lnTo>
                    <a:lnTo>
                      <a:pt x="1356" y="4474"/>
                    </a:lnTo>
                    <a:lnTo>
                      <a:pt x="1387" y="4474"/>
                    </a:lnTo>
                    <a:cubicBezTo>
                      <a:pt x="1387" y="3182"/>
                      <a:pt x="2017" y="2048"/>
                      <a:pt x="2994" y="1386"/>
                    </a:cubicBezTo>
                    <a:cubicBezTo>
                      <a:pt x="2836" y="1071"/>
                      <a:pt x="2773" y="693"/>
                      <a:pt x="2773" y="347"/>
                    </a:cubicBezTo>
                    <a:cubicBezTo>
                      <a:pt x="2773" y="221"/>
                      <a:pt x="2773" y="95"/>
                      <a:pt x="2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1"/>
              <p:cNvSpPr/>
              <p:nvPr/>
            </p:nvSpPr>
            <p:spPr>
              <a:xfrm>
                <a:off x="6707650" y="3688025"/>
                <a:ext cx="70925" cy="70925"/>
              </a:xfrm>
              <a:custGeom>
                <a:rect b="b" l="l" r="r" t="t"/>
                <a:pathLst>
                  <a:path extrusionOk="0" h="2837" w="2837">
                    <a:moveTo>
                      <a:pt x="1482" y="1"/>
                    </a:moveTo>
                    <a:cubicBezTo>
                      <a:pt x="1450" y="32"/>
                      <a:pt x="1418" y="64"/>
                      <a:pt x="1324" y="127"/>
                    </a:cubicBezTo>
                    <a:cubicBezTo>
                      <a:pt x="1324" y="190"/>
                      <a:pt x="1292" y="253"/>
                      <a:pt x="1261" y="284"/>
                    </a:cubicBezTo>
                    <a:lnTo>
                      <a:pt x="1" y="1923"/>
                    </a:lnTo>
                    <a:lnTo>
                      <a:pt x="1" y="2836"/>
                    </a:lnTo>
                    <a:lnTo>
                      <a:pt x="2742" y="2836"/>
                    </a:lnTo>
                    <a:lnTo>
                      <a:pt x="2742" y="2553"/>
                    </a:lnTo>
                    <a:lnTo>
                      <a:pt x="2836" y="2553"/>
                    </a:lnTo>
                    <a:cubicBezTo>
                      <a:pt x="2836" y="1513"/>
                      <a:pt x="2332" y="599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1"/>
              <p:cNvSpPr/>
              <p:nvPr/>
            </p:nvSpPr>
            <p:spPr>
              <a:xfrm>
                <a:off x="6621025" y="3688825"/>
                <a:ext cx="70900" cy="73275"/>
              </a:xfrm>
              <a:custGeom>
                <a:rect b="b" l="l" r="r" t="t"/>
                <a:pathLst>
                  <a:path extrusionOk="0" h="2931" w="2836">
                    <a:moveTo>
                      <a:pt x="1323" y="0"/>
                    </a:moveTo>
                    <a:cubicBezTo>
                      <a:pt x="536" y="567"/>
                      <a:pt x="0" y="1513"/>
                      <a:pt x="0" y="2584"/>
                    </a:cubicBezTo>
                    <a:lnTo>
                      <a:pt x="0" y="2930"/>
                    </a:lnTo>
                    <a:lnTo>
                      <a:pt x="2741" y="2930"/>
                    </a:lnTo>
                    <a:lnTo>
                      <a:pt x="2741" y="1922"/>
                    </a:lnTo>
                    <a:lnTo>
                      <a:pt x="2836" y="1922"/>
                    </a:lnTo>
                    <a:lnTo>
                      <a:pt x="1575" y="284"/>
                    </a:lnTo>
                    <a:cubicBezTo>
                      <a:pt x="1512" y="252"/>
                      <a:pt x="1512" y="158"/>
                      <a:pt x="1481" y="126"/>
                    </a:cubicBezTo>
                    <a:cubicBezTo>
                      <a:pt x="1449" y="95"/>
                      <a:pt x="1355" y="63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3" name="Google Shape;263;p31"/>
          <p:cNvGrpSpPr/>
          <p:nvPr/>
        </p:nvGrpSpPr>
        <p:grpSpPr>
          <a:xfrm>
            <a:off x="6412662" y="1762925"/>
            <a:ext cx="882300" cy="882300"/>
            <a:chOff x="3492962" y="2130600"/>
            <a:chExt cx="882300" cy="882300"/>
          </a:xfrm>
        </p:grpSpPr>
        <p:sp>
          <p:nvSpPr>
            <p:cNvPr id="264" name="Google Shape;264;p31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31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266" name="Google Shape;266;p31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rect b="b" l="l" r="r" t="t"/>
                <a:pathLst>
                  <a:path extrusionOk="0" h="2742" w="2774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1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rect b="b" l="l" r="r" t="t"/>
                <a:pathLst>
                  <a:path extrusionOk="0" h="3467" w="3466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rect b="b" l="l" r="r" t="t"/>
                <a:pathLst>
                  <a:path extrusionOk="0" h="3467" w="3467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rect b="b" l="l" r="r" t="t"/>
                <a:pathLst>
                  <a:path extrusionOk="0" h="1009" w="1671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rect b="b" l="l" r="r" t="t"/>
                <a:pathLst>
                  <a:path extrusionOk="0" h="4348" w="5514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rect b="b" l="l" r="r" t="t"/>
                <a:pathLst>
                  <a:path extrusionOk="0" h="4349" w="5451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10011" l="29696" r="29696" t="10019"/>
          <a:stretch/>
        </p:blipFill>
        <p:spPr>
          <a:xfrm>
            <a:off x="210686" y="559075"/>
            <a:ext cx="2142200" cy="42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>
            <p:ph type="title"/>
          </p:nvPr>
        </p:nvSpPr>
        <p:spPr>
          <a:xfrm>
            <a:off x="2290350" y="1774900"/>
            <a:ext cx="61404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solidFill>
                  <a:schemeClr val="accent1"/>
                </a:solidFill>
              </a:rPr>
              <a:t>8,500,000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2290350" y="3105800"/>
            <a:ext cx="61404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the total budget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